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21"/>
  </p:notesMasterIdLst>
  <p:sldIdLst>
    <p:sldId id="256" r:id="rId5"/>
    <p:sldId id="257" r:id="rId6"/>
    <p:sldId id="259" r:id="rId7"/>
    <p:sldId id="286" r:id="rId8"/>
    <p:sldId id="285" r:id="rId9"/>
    <p:sldId id="283" r:id="rId10"/>
    <p:sldId id="281" r:id="rId11"/>
    <p:sldId id="272" r:id="rId12"/>
    <p:sldId id="280" r:id="rId13"/>
    <p:sldId id="284" r:id="rId14"/>
    <p:sldId id="282" r:id="rId15"/>
    <p:sldId id="287" r:id="rId16"/>
    <p:sldId id="275" r:id="rId17"/>
    <p:sldId id="277" r:id="rId18"/>
    <p:sldId id="273" r:id="rId19"/>
    <p:sldId id="27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F835C0-93CD-40BB-B58F-EC902D4E6941}" type="doc">
      <dgm:prSet loTypeId="urn:microsoft.com/office/officeart/2018/5/layout/IconLeafLabelList" loCatId="icon" qsTypeId="urn:microsoft.com/office/officeart/2005/8/quickstyle/simple1" qsCatId="simple" csTypeId="urn:microsoft.com/office/officeart/2005/8/colors/colorful1" csCatId="colorful" phldr="1"/>
      <dgm:spPr/>
      <dgm:t>
        <a:bodyPr/>
        <a:lstStyle/>
        <a:p>
          <a:endParaRPr lang="en-US"/>
        </a:p>
      </dgm:t>
    </dgm:pt>
    <dgm:pt modelId="{18BCD6F8-9067-4A4C-B58E-6B1ADC512D01}">
      <dgm:prSet/>
      <dgm:spPr/>
      <dgm:t>
        <a:bodyPr/>
        <a:lstStyle/>
        <a:p>
          <a:pPr>
            <a:lnSpc>
              <a:spcPct val="100000"/>
            </a:lnSpc>
            <a:defRPr cap="all"/>
          </a:pPr>
          <a:r>
            <a:rPr lang="es-AR" dirty="0"/>
            <a:t>Leer el ángulo desde el MPU</a:t>
          </a:r>
          <a:endParaRPr lang="en-US" dirty="0"/>
        </a:p>
      </dgm:t>
    </dgm:pt>
    <dgm:pt modelId="{4C20AF04-3A76-4FB1-A1B5-A3A4E2C1E2C6}" type="parTrans" cxnId="{1AA446E8-7B0A-487F-AEEC-655C8920C519}">
      <dgm:prSet/>
      <dgm:spPr/>
      <dgm:t>
        <a:bodyPr/>
        <a:lstStyle/>
        <a:p>
          <a:endParaRPr lang="en-US"/>
        </a:p>
      </dgm:t>
    </dgm:pt>
    <dgm:pt modelId="{74EA22C2-4C77-49BC-B4E3-BF836434A1FA}" type="sibTrans" cxnId="{1AA446E8-7B0A-487F-AEEC-655C8920C519}">
      <dgm:prSet/>
      <dgm:spPr/>
      <dgm:t>
        <a:bodyPr/>
        <a:lstStyle/>
        <a:p>
          <a:pPr>
            <a:lnSpc>
              <a:spcPct val="100000"/>
            </a:lnSpc>
          </a:pPr>
          <a:endParaRPr lang="en-US"/>
        </a:p>
      </dgm:t>
    </dgm:pt>
    <dgm:pt modelId="{E45D3297-E522-4C01-ADC4-16DB83165833}">
      <dgm:prSet/>
      <dgm:spPr/>
      <dgm:t>
        <a:bodyPr/>
        <a:lstStyle/>
        <a:p>
          <a:pPr>
            <a:lnSpc>
              <a:spcPct val="100000"/>
            </a:lnSpc>
            <a:defRPr cap="all"/>
          </a:pPr>
          <a:r>
            <a:rPr lang="es-AR" dirty="0"/>
            <a:t>Calcular PID</a:t>
          </a:r>
          <a:endParaRPr lang="en-US" dirty="0"/>
        </a:p>
      </dgm:t>
    </dgm:pt>
    <dgm:pt modelId="{2213663E-A9AA-40C3-9E18-3701A9AD40D9}" type="parTrans" cxnId="{D16F991C-E984-4380-A1AE-D0C187E14143}">
      <dgm:prSet/>
      <dgm:spPr/>
      <dgm:t>
        <a:bodyPr/>
        <a:lstStyle/>
        <a:p>
          <a:endParaRPr lang="en-US"/>
        </a:p>
      </dgm:t>
    </dgm:pt>
    <dgm:pt modelId="{DA50BBEC-16BA-4E17-B7B0-30EC59B4A9BB}" type="sibTrans" cxnId="{D16F991C-E984-4380-A1AE-D0C187E14143}">
      <dgm:prSet/>
      <dgm:spPr/>
      <dgm:t>
        <a:bodyPr/>
        <a:lstStyle/>
        <a:p>
          <a:pPr>
            <a:lnSpc>
              <a:spcPct val="100000"/>
            </a:lnSpc>
          </a:pPr>
          <a:endParaRPr lang="en-US"/>
        </a:p>
      </dgm:t>
    </dgm:pt>
    <dgm:pt modelId="{D1D5A318-E15D-4169-A5BE-4E04918AEFE2}">
      <dgm:prSet/>
      <dgm:spPr/>
      <dgm:t>
        <a:bodyPr/>
        <a:lstStyle/>
        <a:p>
          <a:pPr>
            <a:lnSpc>
              <a:spcPct val="100000"/>
            </a:lnSpc>
            <a:defRPr cap="all"/>
          </a:pPr>
          <a:r>
            <a:rPr lang="es-AR"/>
            <a:t>Actualizar motores</a:t>
          </a:r>
          <a:endParaRPr lang="en-US"/>
        </a:p>
      </dgm:t>
    </dgm:pt>
    <dgm:pt modelId="{7615C59A-3AA0-486B-9A43-61F917433781}" type="parTrans" cxnId="{1279416D-789A-48F8-8BF0-ED09541CE673}">
      <dgm:prSet/>
      <dgm:spPr/>
      <dgm:t>
        <a:bodyPr/>
        <a:lstStyle/>
        <a:p>
          <a:endParaRPr lang="en-US"/>
        </a:p>
      </dgm:t>
    </dgm:pt>
    <dgm:pt modelId="{2676DE69-3B4D-446D-82BF-7509CF637D42}" type="sibTrans" cxnId="{1279416D-789A-48F8-8BF0-ED09541CE673}">
      <dgm:prSet/>
      <dgm:spPr/>
      <dgm:t>
        <a:bodyPr/>
        <a:lstStyle/>
        <a:p>
          <a:pPr>
            <a:lnSpc>
              <a:spcPct val="100000"/>
            </a:lnSpc>
          </a:pPr>
          <a:endParaRPr lang="en-US"/>
        </a:p>
      </dgm:t>
    </dgm:pt>
    <dgm:pt modelId="{D9EC6EFB-1171-42CE-B4FB-D26EE54142F4}" type="pres">
      <dgm:prSet presAssocID="{B2F835C0-93CD-40BB-B58F-EC902D4E6941}" presName="root" presStyleCnt="0">
        <dgm:presLayoutVars>
          <dgm:dir/>
          <dgm:resizeHandles val="exact"/>
        </dgm:presLayoutVars>
      </dgm:prSet>
      <dgm:spPr/>
    </dgm:pt>
    <dgm:pt modelId="{4735E03C-B71D-4EE8-853B-A5F32D224E03}" type="pres">
      <dgm:prSet presAssocID="{18BCD6F8-9067-4A4C-B58E-6B1ADC512D01}" presName="compNode" presStyleCnt="0"/>
      <dgm:spPr/>
    </dgm:pt>
    <dgm:pt modelId="{2590672C-CFD5-4129-82BF-6F5231AB4D3B}" type="pres">
      <dgm:prSet presAssocID="{18BCD6F8-9067-4A4C-B58E-6B1ADC512D01}" presName="iconBgRect" presStyleLbl="bgShp" presStyleIdx="0" presStyleCnt="3"/>
      <dgm:spPr>
        <a:prstGeom prst="round2DiagRect">
          <a:avLst>
            <a:gd name="adj1" fmla="val 29727"/>
            <a:gd name="adj2" fmla="val 0"/>
          </a:avLst>
        </a:prstGeom>
      </dgm:spPr>
    </dgm:pt>
    <dgm:pt modelId="{5222FE8C-BFEC-47BD-905F-334275D3032C}" type="pres">
      <dgm:prSet presAssocID="{18BCD6F8-9067-4A4C-B58E-6B1ADC512D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bros"/>
        </a:ext>
      </dgm:extLst>
    </dgm:pt>
    <dgm:pt modelId="{5A3F6DA6-8B87-4ED2-B49B-C3C68C57C314}" type="pres">
      <dgm:prSet presAssocID="{18BCD6F8-9067-4A4C-B58E-6B1ADC512D01}" presName="spaceRect" presStyleCnt="0"/>
      <dgm:spPr/>
    </dgm:pt>
    <dgm:pt modelId="{90E33D3D-E3DB-4588-B1BF-6A358B715304}" type="pres">
      <dgm:prSet presAssocID="{18BCD6F8-9067-4A4C-B58E-6B1ADC512D01}" presName="textRect" presStyleLbl="revTx" presStyleIdx="0" presStyleCnt="3">
        <dgm:presLayoutVars>
          <dgm:chMax val="1"/>
          <dgm:chPref val="1"/>
        </dgm:presLayoutVars>
      </dgm:prSet>
      <dgm:spPr/>
    </dgm:pt>
    <dgm:pt modelId="{A54CA04C-EB3F-441C-89BA-8E4C485BF2D4}" type="pres">
      <dgm:prSet presAssocID="{74EA22C2-4C77-49BC-B4E3-BF836434A1FA}" presName="sibTrans" presStyleCnt="0"/>
      <dgm:spPr/>
    </dgm:pt>
    <dgm:pt modelId="{703C7E76-6566-4254-91E1-19A201CC6110}" type="pres">
      <dgm:prSet presAssocID="{E45D3297-E522-4C01-ADC4-16DB83165833}" presName="compNode" presStyleCnt="0"/>
      <dgm:spPr/>
    </dgm:pt>
    <dgm:pt modelId="{73E9AB5A-5A53-4BD5-9716-BC22E51DBFAF}" type="pres">
      <dgm:prSet presAssocID="{E45D3297-E522-4C01-ADC4-16DB83165833}" presName="iconBgRect" presStyleLbl="bgShp" presStyleIdx="1" presStyleCnt="3"/>
      <dgm:spPr>
        <a:prstGeom prst="round2DiagRect">
          <a:avLst>
            <a:gd name="adj1" fmla="val 29727"/>
            <a:gd name="adj2" fmla="val 0"/>
          </a:avLst>
        </a:prstGeom>
      </dgm:spPr>
    </dgm:pt>
    <dgm:pt modelId="{13B3D1A7-0884-4B2D-B308-44E6D04E12D1}" type="pres">
      <dgm:prSet presAssocID="{E45D3297-E522-4C01-ADC4-16DB8316583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lculadora"/>
        </a:ext>
      </dgm:extLst>
    </dgm:pt>
    <dgm:pt modelId="{368C18E3-2EBC-41F7-B508-107F1B5B90E2}" type="pres">
      <dgm:prSet presAssocID="{E45D3297-E522-4C01-ADC4-16DB83165833}" presName="spaceRect" presStyleCnt="0"/>
      <dgm:spPr/>
    </dgm:pt>
    <dgm:pt modelId="{C0C863B4-99D6-49F2-A5E1-BE959C22BC46}" type="pres">
      <dgm:prSet presAssocID="{E45D3297-E522-4C01-ADC4-16DB83165833}" presName="textRect" presStyleLbl="revTx" presStyleIdx="1" presStyleCnt="3">
        <dgm:presLayoutVars>
          <dgm:chMax val="1"/>
          <dgm:chPref val="1"/>
        </dgm:presLayoutVars>
      </dgm:prSet>
      <dgm:spPr/>
    </dgm:pt>
    <dgm:pt modelId="{C132F073-EEDD-45CD-9830-23F05E39C9B9}" type="pres">
      <dgm:prSet presAssocID="{DA50BBEC-16BA-4E17-B7B0-30EC59B4A9BB}" presName="sibTrans" presStyleCnt="0"/>
      <dgm:spPr/>
    </dgm:pt>
    <dgm:pt modelId="{29DBEBF3-1136-4B94-9F8B-489A580BC9BA}" type="pres">
      <dgm:prSet presAssocID="{D1D5A318-E15D-4169-A5BE-4E04918AEFE2}" presName="compNode" presStyleCnt="0"/>
      <dgm:spPr/>
    </dgm:pt>
    <dgm:pt modelId="{96A4F239-7543-4C53-9951-6E9AB3CF68C4}" type="pres">
      <dgm:prSet presAssocID="{D1D5A318-E15D-4169-A5BE-4E04918AEFE2}" presName="iconBgRect" presStyleLbl="bgShp" presStyleIdx="2" presStyleCnt="3"/>
      <dgm:spPr>
        <a:prstGeom prst="round2DiagRect">
          <a:avLst>
            <a:gd name="adj1" fmla="val 29727"/>
            <a:gd name="adj2" fmla="val 0"/>
          </a:avLst>
        </a:prstGeom>
      </dgm:spPr>
    </dgm:pt>
    <dgm:pt modelId="{CFA96836-E3FE-4737-9E12-C188A2294C0F}" type="pres">
      <dgm:prSet presAssocID="{D1D5A318-E15D-4169-A5BE-4E04918AEF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ngranajes"/>
        </a:ext>
      </dgm:extLst>
    </dgm:pt>
    <dgm:pt modelId="{999DCCEB-2428-4C0A-8773-00C81EDDA649}" type="pres">
      <dgm:prSet presAssocID="{D1D5A318-E15D-4169-A5BE-4E04918AEFE2}" presName="spaceRect" presStyleCnt="0"/>
      <dgm:spPr/>
    </dgm:pt>
    <dgm:pt modelId="{A2CA6C51-DE58-424B-9CB1-249A9C78D6F8}" type="pres">
      <dgm:prSet presAssocID="{D1D5A318-E15D-4169-A5BE-4E04918AEFE2}" presName="textRect" presStyleLbl="revTx" presStyleIdx="2" presStyleCnt="3">
        <dgm:presLayoutVars>
          <dgm:chMax val="1"/>
          <dgm:chPref val="1"/>
        </dgm:presLayoutVars>
      </dgm:prSet>
      <dgm:spPr/>
    </dgm:pt>
  </dgm:ptLst>
  <dgm:cxnLst>
    <dgm:cxn modelId="{D16F991C-E984-4380-A1AE-D0C187E14143}" srcId="{B2F835C0-93CD-40BB-B58F-EC902D4E6941}" destId="{E45D3297-E522-4C01-ADC4-16DB83165833}" srcOrd="1" destOrd="0" parTransId="{2213663E-A9AA-40C3-9E18-3701A9AD40D9}" sibTransId="{DA50BBEC-16BA-4E17-B7B0-30EC59B4A9BB}"/>
    <dgm:cxn modelId="{3BCA7347-5C3A-4090-8C2C-CC9F8DC8F5DC}" type="presOf" srcId="{D1D5A318-E15D-4169-A5BE-4E04918AEFE2}" destId="{A2CA6C51-DE58-424B-9CB1-249A9C78D6F8}" srcOrd="0" destOrd="0" presId="urn:microsoft.com/office/officeart/2018/5/layout/IconLeafLabelList"/>
    <dgm:cxn modelId="{1279416D-789A-48F8-8BF0-ED09541CE673}" srcId="{B2F835C0-93CD-40BB-B58F-EC902D4E6941}" destId="{D1D5A318-E15D-4169-A5BE-4E04918AEFE2}" srcOrd="2" destOrd="0" parTransId="{7615C59A-3AA0-486B-9A43-61F917433781}" sibTransId="{2676DE69-3B4D-446D-82BF-7509CF637D42}"/>
    <dgm:cxn modelId="{6C1BAC73-1DF7-49F2-A916-34BF5AB63500}" type="presOf" srcId="{E45D3297-E522-4C01-ADC4-16DB83165833}" destId="{C0C863B4-99D6-49F2-A5E1-BE959C22BC46}" srcOrd="0" destOrd="0" presId="urn:microsoft.com/office/officeart/2018/5/layout/IconLeafLabelList"/>
    <dgm:cxn modelId="{53655FB5-EE3D-430E-849E-A014E2367271}" type="presOf" srcId="{B2F835C0-93CD-40BB-B58F-EC902D4E6941}" destId="{D9EC6EFB-1171-42CE-B4FB-D26EE54142F4}" srcOrd="0" destOrd="0" presId="urn:microsoft.com/office/officeart/2018/5/layout/IconLeafLabelList"/>
    <dgm:cxn modelId="{1AA446E8-7B0A-487F-AEEC-655C8920C519}" srcId="{B2F835C0-93CD-40BB-B58F-EC902D4E6941}" destId="{18BCD6F8-9067-4A4C-B58E-6B1ADC512D01}" srcOrd="0" destOrd="0" parTransId="{4C20AF04-3A76-4FB1-A1B5-A3A4E2C1E2C6}" sibTransId="{74EA22C2-4C77-49BC-B4E3-BF836434A1FA}"/>
    <dgm:cxn modelId="{A8CEE3FB-576B-4B3D-80E7-522937A5A72A}" type="presOf" srcId="{18BCD6F8-9067-4A4C-B58E-6B1ADC512D01}" destId="{90E33D3D-E3DB-4588-B1BF-6A358B715304}" srcOrd="0" destOrd="0" presId="urn:microsoft.com/office/officeart/2018/5/layout/IconLeafLabelList"/>
    <dgm:cxn modelId="{14AABC9F-596D-49FB-AA9B-8999C4EBC192}" type="presParOf" srcId="{D9EC6EFB-1171-42CE-B4FB-D26EE54142F4}" destId="{4735E03C-B71D-4EE8-853B-A5F32D224E03}" srcOrd="0" destOrd="0" presId="urn:microsoft.com/office/officeart/2018/5/layout/IconLeafLabelList"/>
    <dgm:cxn modelId="{C59F9AC8-85B3-4362-9D85-150C7DBC49E7}" type="presParOf" srcId="{4735E03C-B71D-4EE8-853B-A5F32D224E03}" destId="{2590672C-CFD5-4129-82BF-6F5231AB4D3B}" srcOrd="0" destOrd="0" presId="urn:microsoft.com/office/officeart/2018/5/layout/IconLeafLabelList"/>
    <dgm:cxn modelId="{9691468C-0E34-4863-8982-BDFF055C2846}" type="presParOf" srcId="{4735E03C-B71D-4EE8-853B-A5F32D224E03}" destId="{5222FE8C-BFEC-47BD-905F-334275D3032C}" srcOrd="1" destOrd="0" presId="urn:microsoft.com/office/officeart/2018/5/layout/IconLeafLabelList"/>
    <dgm:cxn modelId="{4036DFF8-735E-4822-BE3B-9BDB5351DD99}" type="presParOf" srcId="{4735E03C-B71D-4EE8-853B-A5F32D224E03}" destId="{5A3F6DA6-8B87-4ED2-B49B-C3C68C57C314}" srcOrd="2" destOrd="0" presId="urn:microsoft.com/office/officeart/2018/5/layout/IconLeafLabelList"/>
    <dgm:cxn modelId="{23F1A7B9-0C86-4546-9580-5A5FE4340CE0}" type="presParOf" srcId="{4735E03C-B71D-4EE8-853B-A5F32D224E03}" destId="{90E33D3D-E3DB-4588-B1BF-6A358B715304}" srcOrd="3" destOrd="0" presId="urn:microsoft.com/office/officeart/2018/5/layout/IconLeafLabelList"/>
    <dgm:cxn modelId="{54BEE8A9-2AEC-4C25-A7AE-3192C487F1F3}" type="presParOf" srcId="{D9EC6EFB-1171-42CE-B4FB-D26EE54142F4}" destId="{A54CA04C-EB3F-441C-89BA-8E4C485BF2D4}" srcOrd="1" destOrd="0" presId="urn:microsoft.com/office/officeart/2018/5/layout/IconLeafLabelList"/>
    <dgm:cxn modelId="{2C7DCA7E-8F13-4513-AD76-978B8FF16453}" type="presParOf" srcId="{D9EC6EFB-1171-42CE-B4FB-D26EE54142F4}" destId="{703C7E76-6566-4254-91E1-19A201CC6110}" srcOrd="2" destOrd="0" presId="urn:microsoft.com/office/officeart/2018/5/layout/IconLeafLabelList"/>
    <dgm:cxn modelId="{B48B87AE-6E21-4841-B8D8-17BF6E7B5F42}" type="presParOf" srcId="{703C7E76-6566-4254-91E1-19A201CC6110}" destId="{73E9AB5A-5A53-4BD5-9716-BC22E51DBFAF}" srcOrd="0" destOrd="0" presId="urn:microsoft.com/office/officeart/2018/5/layout/IconLeafLabelList"/>
    <dgm:cxn modelId="{1B58B0D4-56EA-48CD-AF46-FBC7D44EDAFF}" type="presParOf" srcId="{703C7E76-6566-4254-91E1-19A201CC6110}" destId="{13B3D1A7-0884-4B2D-B308-44E6D04E12D1}" srcOrd="1" destOrd="0" presId="urn:microsoft.com/office/officeart/2018/5/layout/IconLeafLabelList"/>
    <dgm:cxn modelId="{7FE95D1E-89B8-4871-B586-290133CAE2EF}" type="presParOf" srcId="{703C7E76-6566-4254-91E1-19A201CC6110}" destId="{368C18E3-2EBC-41F7-B508-107F1B5B90E2}" srcOrd="2" destOrd="0" presId="urn:microsoft.com/office/officeart/2018/5/layout/IconLeafLabelList"/>
    <dgm:cxn modelId="{62056806-60F3-429B-BB03-23E561A669C8}" type="presParOf" srcId="{703C7E76-6566-4254-91E1-19A201CC6110}" destId="{C0C863B4-99D6-49F2-A5E1-BE959C22BC46}" srcOrd="3" destOrd="0" presId="urn:microsoft.com/office/officeart/2018/5/layout/IconLeafLabelList"/>
    <dgm:cxn modelId="{894D3CEB-79D5-413F-A074-798CF4829318}" type="presParOf" srcId="{D9EC6EFB-1171-42CE-B4FB-D26EE54142F4}" destId="{C132F073-EEDD-45CD-9830-23F05E39C9B9}" srcOrd="3" destOrd="0" presId="urn:microsoft.com/office/officeart/2018/5/layout/IconLeafLabelList"/>
    <dgm:cxn modelId="{4CE83AE9-6B90-46C7-883E-699A67CA4E80}" type="presParOf" srcId="{D9EC6EFB-1171-42CE-B4FB-D26EE54142F4}" destId="{29DBEBF3-1136-4B94-9F8B-489A580BC9BA}" srcOrd="4" destOrd="0" presId="urn:microsoft.com/office/officeart/2018/5/layout/IconLeafLabelList"/>
    <dgm:cxn modelId="{352C962D-A2D2-458E-A309-DD4AB938580B}" type="presParOf" srcId="{29DBEBF3-1136-4B94-9F8B-489A580BC9BA}" destId="{96A4F239-7543-4C53-9951-6E9AB3CF68C4}" srcOrd="0" destOrd="0" presId="urn:microsoft.com/office/officeart/2018/5/layout/IconLeafLabelList"/>
    <dgm:cxn modelId="{CC49A59E-2C28-4259-BAB7-8321AADAF984}" type="presParOf" srcId="{29DBEBF3-1136-4B94-9F8B-489A580BC9BA}" destId="{CFA96836-E3FE-4737-9E12-C188A2294C0F}" srcOrd="1" destOrd="0" presId="urn:microsoft.com/office/officeart/2018/5/layout/IconLeafLabelList"/>
    <dgm:cxn modelId="{A51BDFBC-FC0E-4FBD-9E55-6A2F1B54C110}" type="presParOf" srcId="{29DBEBF3-1136-4B94-9F8B-489A580BC9BA}" destId="{999DCCEB-2428-4C0A-8773-00C81EDDA649}" srcOrd="2" destOrd="0" presId="urn:microsoft.com/office/officeart/2018/5/layout/IconLeafLabelList"/>
    <dgm:cxn modelId="{80E1D9B1-47E8-4814-AEF8-3AC3D8C2CC08}" type="presParOf" srcId="{29DBEBF3-1136-4B94-9F8B-489A580BC9BA}" destId="{A2CA6C51-DE58-424B-9CB1-249A9C78D6F8}"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0672C-CFD5-4129-82BF-6F5231AB4D3B}">
      <dsp:nvSpPr>
        <dsp:cNvPr id="0" name=""/>
        <dsp:cNvSpPr/>
      </dsp:nvSpPr>
      <dsp:spPr>
        <a:xfrm>
          <a:off x="679050" y="376937"/>
          <a:ext cx="1887187" cy="1887187"/>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22FE8C-BFEC-47BD-905F-334275D3032C}">
      <dsp:nvSpPr>
        <dsp:cNvPr id="0" name=""/>
        <dsp:cNvSpPr/>
      </dsp:nvSpPr>
      <dsp:spPr>
        <a:xfrm>
          <a:off x="1081237" y="779125"/>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E33D3D-E3DB-4588-B1BF-6A358B715304}">
      <dsp:nvSpPr>
        <dsp:cNvPr id="0" name=""/>
        <dsp:cNvSpPr/>
      </dsp:nvSpPr>
      <dsp:spPr>
        <a:xfrm>
          <a:off x="75768" y="2851938"/>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s-AR" sz="2300" kern="1200" dirty="0"/>
            <a:t>Leer el ángulo desde el MPU</a:t>
          </a:r>
          <a:endParaRPr lang="en-US" sz="2300" kern="1200" dirty="0"/>
        </a:p>
      </dsp:txBody>
      <dsp:txXfrm>
        <a:off x="75768" y="2851938"/>
        <a:ext cx="3093750" cy="720000"/>
      </dsp:txXfrm>
    </dsp:sp>
    <dsp:sp modelId="{73E9AB5A-5A53-4BD5-9716-BC22E51DBFAF}">
      <dsp:nvSpPr>
        <dsp:cNvPr id="0" name=""/>
        <dsp:cNvSpPr/>
      </dsp:nvSpPr>
      <dsp:spPr>
        <a:xfrm>
          <a:off x="4314206" y="376937"/>
          <a:ext cx="1887187" cy="1887187"/>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B3D1A7-0884-4B2D-B308-44E6D04E12D1}">
      <dsp:nvSpPr>
        <dsp:cNvPr id="0" name=""/>
        <dsp:cNvSpPr/>
      </dsp:nvSpPr>
      <dsp:spPr>
        <a:xfrm>
          <a:off x="4716393" y="779125"/>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C863B4-99D6-49F2-A5E1-BE959C22BC46}">
      <dsp:nvSpPr>
        <dsp:cNvPr id="0" name=""/>
        <dsp:cNvSpPr/>
      </dsp:nvSpPr>
      <dsp:spPr>
        <a:xfrm>
          <a:off x="3710925" y="2851938"/>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s-AR" sz="2300" kern="1200" dirty="0"/>
            <a:t>Calcular PID</a:t>
          </a:r>
          <a:endParaRPr lang="en-US" sz="2300" kern="1200" dirty="0"/>
        </a:p>
      </dsp:txBody>
      <dsp:txXfrm>
        <a:off x="3710925" y="2851938"/>
        <a:ext cx="3093750" cy="720000"/>
      </dsp:txXfrm>
    </dsp:sp>
    <dsp:sp modelId="{96A4F239-7543-4C53-9951-6E9AB3CF68C4}">
      <dsp:nvSpPr>
        <dsp:cNvPr id="0" name=""/>
        <dsp:cNvSpPr/>
      </dsp:nvSpPr>
      <dsp:spPr>
        <a:xfrm>
          <a:off x="7949362" y="376937"/>
          <a:ext cx="1887187" cy="1887187"/>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A96836-E3FE-4737-9E12-C188A2294C0F}">
      <dsp:nvSpPr>
        <dsp:cNvPr id="0" name=""/>
        <dsp:cNvSpPr/>
      </dsp:nvSpPr>
      <dsp:spPr>
        <a:xfrm>
          <a:off x="8351550" y="779125"/>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CA6C51-DE58-424B-9CB1-249A9C78D6F8}">
      <dsp:nvSpPr>
        <dsp:cNvPr id="0" name=""/>
        <dsp:cNvSpPr/>
      </dsp:nvSpPr>
      <dsp:spPr>
        <a:xfrm>
          <a:off x="7346081" y="2851938"/>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s-AR" sz="2300" kern="1200"/>
            <a:t>Actualizar motores</a:t>
          </a:r>
          <a:endParaRPr lang="en-US" sz="2300" kern="1200"/>
        </a:p>
      </dsp:txBody>
      <dsp:txXfrm>
        <a:off x="7346081" y="2851938"/>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3331BF-B2A8-44C5-A3DF-4625546270C4}" type="datetimeFigureOut">
              <a:rPr lang="es-AR" smtClean="0"/>
              <a:t>20/11/2024</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02FDDF-86B0-4505-B781-F184466834D2}" type="slidenum">
              <a:rPr lang="es-AR" smtClean="0"/>
              <a:t>‹Nº›</a:t>
            </a:fld>
            <a:endParaRPr lang="es-AR"/>
          </a:p>
        </p:txBody>
      </p:sp>
    </p:spTree>
    <p:extLst>
      <p:ext uri="{BB962C8B-B14F-4D97-AF65-F5344CB8AC3E}">
        <p14:creationId xmlns:p14="http://schemas.microsoft.com/office/powerpoint/2010/main" val="144149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E802FDDF-86B0-4505-B781-F184466834D2}" type="slidenum">
              <a:rPr lang="es-AR" smtClean="0"/>
              <a:t>6</a:t>
            </a:fld>
            <a:endParaRPr lang="es-AR"/>
          </a:p>
        </p:txBody>
      </p:sp>
    </p:spTree>
    <p:extLst>
      <p:ext uri="{BB962C8B-B14F-4D97-AF65-F5344CB8AC3E}">
        <p14:creationId xmlns:p14="http://schemas.microsoft.com/office/powerpoint/2010/main" val="931606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r>
              <a:rPr lang="es-AR"/>
              <a:t>24/9/2024</a:t>
            </a:r>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E91CC32-6A6B-4E2E-BBA1-6864F305DA26}" type="slidenum">
              <a:rPr lang="en-US" smtClean="0"/>
              <a:t>‹Nº›</a:t>
            </a:fld>
            <a:endParaRPr lang="en-US"/>
          </a:p>
        </p:txBody>
      </p:sp>
    </p:spTree>
    <p:extLst>
      <p:ext uri="{BB962C8B-B14F-4D97-AF65-F5344CB8AC3E}">
        <p14:creationId xmlns:p14="http://schemas.microsoft.com/office/powerpoint/2010/main" val="382917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r>
              <a:rPr lang="es-AR"/>
              <a:t>24/9/2024</a:t>
            </a:r>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E91CC32-6A6B-4E2E-BBA1-6864F305DA26}" type="slidenum">
              <a:rPr lang="en-US" smtClean="0"/>
              <a:t>‹Nº›</a:t>
            </a:fld>
            <a:endParaRPr lang="en-US"/>
          </a:p>
        </p:txBody>
      </p:sp>
    </p:spTree>
    <p:extLst>
      <p:ext uri="{BB962C8B-B14F-4D97-AF65-F5344CB8AC3E}">
        <p14:creationId xmlns:p14="http://schemas.microsoft.com/office/powerpoint/2010/main" val="1807476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r>
              <a:rPr lang="es-AR"/>
              <a:t>24/9/2024</a:t>
            </a:r>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E91CC32-6A6B-4E2E-BBA1-6864F305DA26}" type="slidenum">
              <a:rPr lang="en-US" smtClean="0"/>
              <a:t>‹Nº›</a:t>
            </a:fld>
            <a:endParaRPr lang="en-US"/>
          </a:p>
        </p:txBody>
      </p:sp>
    </p:spTree>
    <p:extLst>
      <p:ext uri="{BB962C8B-B14F-4D97-AF65-F5344CB8AC3E}">
        <p14:creationId xmlns:p14="http://schemas.microsoft.com/office/powerpoint/2010/main" val="3567044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r>
              <a:rPr lang="es-AR"/>
              <a:t>24/9/2024</a:t>
            </a:r>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E91CC32-6A6B-4E2E-BBA1-6864F305DA26}" type="slidenum">
              <a:rPr lang="en-US" smtClean="0"/>
              <a:t>‹Nº›</a:t>
            </a:fld>
            <a:endParaRPr lang="en-US"/>
          </a:p>
        </p:txBody>
      </p:sp>
    </p:spTree>
    <p:extLst>
      <p:ext uri="{BB962C8B-B14F-4D97-AF65-F5344CB8AC3E}">
        <p14:creationId xmlns:p14="http://schemas.microsoft.com/office/powerpoint/2010/main" val="3523832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r>
              <a:rPr lang="es-AR"/>
              <a:t>24/9/2024</a:t>
            </a:r>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E91CC32-6A6B-4E2E-BBA1-6864F305DA26}" type="slidenum">
              <a:rPr lang="en-US" smtClean="0"/>
              <a:t>‹Nº›</a:t>
            </a:fld>
            <a:endParaRPr lang="en-US"/>
          </a:p>
        </p:txBody>
      </p:sp>
    </p:spTree>
    <p:extLst>
      <p:ext uri="{BB962C8B-B14F-4D97-AF65-F5344CB8AC3E}">
        <p14:creationId xmlns:p14="http://schemas.microsoft.com/office/powerpoint/2010/main" val="3301677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r>
              <a:rPr lang="es-AR"/>
              <a:t>24/9/2024</a:t>
            </a:r>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6E91CC32-6A6B-4E2E-BBA1-6864F305DA26}" type="slidenum">
              <a:rPr lang="en-US" smtClean="0"/>
              <a:t>‹Nº›</a:t>
            </a:fld>
            <a:endParaRPr lang="en-US"/>
          </a:p>
        </p:txBody>
      </p:sp>
    </p:spTree>
    <p:extLst>
      <p:ext uri="{BB962C8B-B14F-4D97-AF65-F5344CB8AC3E}">
        <p14:creationId xmlns:p14="http://schemas.microsoft.com/office/powerpoint/2010/main" val="462389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r>
              <a:rPr lang="es-AR"/>
              <a:t>24/9/2024</a:t>
            </a:r>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6E91CC32-6A6B-4E2E-BBA1-6864F305DA26}" type="slidenum">
              <a:rPr lang="en-US" smtClean="0"/>
              <a:t>‹Nº›</a:t>
            </a:fld>
            <a:endParaRPr lang="en-US"/>
          </a:p>
        </p:txBody>
      </p:sp>
    </p:spTree>
    <p:extLst>
      <p:ext uri="{BB962C8B-B14F-4D97-AF65-F5344CB8AC3E}">
        <p14:creationId xmlns:p14="http://schemas.microsoft.com/office/powerpoint/2010/main" val="3830710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r>
              <a:rPr lang="es-AR"/>
              <a:t>24/9/2024</a:t>
            </a:r>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6E91CC32-6A6B-4E2E-BBA1-6864F305DA26}" type="slidenum">
              <a:rPr lang="en-US" smtClean="0"/>
              <a:t>‹Nº›</a:t>
            </a:fld>
            <a:endParaRPr lang="en-US"/>
          </a:p>
        </p:txBody>
      </p:sp>
    </p:spTree>
    <p:extLst>
      <p:ext uri="{BB962C8B-B14F-4D97-AF65-F5344CB8AC3E}">
        <p14:creationId xmlns:p14="http://schemas.microsoft.com/office/powerpoint/2010/main" val="485114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s-AR"/>
              <a:t>24/9/2024</a:t>
            </a:r>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6E91CC32-6A6B-4E2E-BBA1-6864F305DA26}" type="slidenum">
              <a:rPr lang="en-US" smtClean="0"/>
              <a:t>‹Nº›</a:t>
            </a:fld>
            <a:endParaRPr lang="en-US"/>
          </a:p>
        </p:txBody>
      </p:sp>
    </p:spTree>
    <p:extLst>
      <p:ext uri="{BB962C8B-B14F-4D97-AF65-F5344CB8AC3E}">
        <p14:creationId xmlns:p14="http://schemas.microsoft.com/office/powerpoint/2010/main" val="2487998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r>
              <a:rPr lang="es-AR"/>
              <a:t>24/9/2024</a:t>
            </a:r>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6E91CC32-6A6B-4E2E-BBA1-6864F305DA26}" type="slidenum">
              <a:rPr lang="en-US" smtClean="0"/>
              <a:t>‹Nº›</a:t>
            </a:fld>
            <a:endParaRPr lang="en-US"/>
          </a:p>
        </p:txBody>
      </p:sp>
    </p:spTree>
    <p:extLst>
      <p:ext uri="{BB962C8B-B14F-4D97-AF65-F5344CB8AC3E}">
        <p14:creationId xmlns:p14="http://schemas.microsoft.com/office/powerpoint/2010/main" val="3271380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r>
              <a:rPr lang="es-AR"/>
              <a:t>24/9/2024</a:t>
            </a:r>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6E91CC32-6A6B-4E2E-BBA1-6864F305DA26}" type="slidenum">
              <a:rPr lang="en-US" smtClean="0"/>
              <a:t>‹Nº›</a:t>
            </a:fld>
            <a:endParaRPr lang="en-US"/>
          </a:p>
        </p:txBody>
      </p:sp>
    </p:spTree>
    <p:extLst>
      <p:ext uri="{BB962C8B-B14F-4D97-AF65-F5344CB8AC3E}">
        <p14:creationId xmlns:p14="http://schemas.microsoft.com/office/powerpoint/2010/main" val="4082310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r>
              <a:rPr lang="es-AR"/>
              <a:t>24/9/2024</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r>
              <a:rPr lang="en-US"/>
              <a:t>Sample Footer Text</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6E91CC32-6A6B-4E2E-BBA1-6864F305DA26}" type="slidenum">
              <a:rPr lang="en-US" smtClean="0"/>
              <a:t>‹Nº›</a:t>
            </a:fld>
            <a:endParaRPr lang="en-US"/>
          </a:p>
        </p:txBody>
      </p:sp>
    </p:spTree>
    <p:extLst>
      <p:ext uri="{BB962C8B-B14F-4D97-AF65-F5344CB8AC3E}">
        <p14:creationId xmlns:p14="http://schemas.microsoft.com/office/powerpoint/2010/main" val="2056198804"/>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slideLayout" Target="../slideLayouts/slideLayout4.xml"/><Relationship Id="rId4" Type="http://schemas.openxmlformats.org/officeDocument/2006/relationships/video" Target="../media/media2.mp4"/></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C26872-0EC6-46FB-4802-1FF77660F6C9}"/>
              </a:ext>
            </a:extLst>
          </p:cNvPr>
          <p:cNvSpPr>
            <a:spLocks noGrp="1"/>
          </p:cNvSpPr>
          <p:nvPr>
            <p:ph type="ctrTitle"/>
          </p:nvPr>
        </p:nvSpPr>
        <p:spPr>
          <a:xfrm>
            <a:off x="890338" y="640080"/>
            <a:ext cx="3734014" cy="3566160"/>
          </a:xfrm>
        </p:spPr>
        <p:txBody>
          <a:bodyPr vert="horz" lIns="91440" tIns="45720" rIns="91440" bIns="45720" rtlCol="0" anchor="b">
            <a:normAutofit/>
          </a:bodyPr>
          <a:lstStyle/>
          <a:p>
            <a:pPr algn="l"/>
            <a:r>
              <a:rPr lang="en-US" sz="4200"/>
              <a:t>Robot Balanceador de 2 Ruedas</a:t>
            </a:r>
            <a:br>
              <a:rPr lang="en-US" sz="4200"/>
            </a:br>
            <a:br>
              <a:rPr lang="en-US" sz="4200"/>
            </a:br>
            <a:r>
              <a:rPr lang="en-US" sz="4200"/>
              <a:t>Sistemas de Tiempo Real</a:t>
            </a:r>
          </a:p>
        </p:txBody>
      </p:sp>
      <p:sp>
        <p:nvSpPr>
          <p:cNvPr id="3" name="Subtítulo 2">
            <a:extLst>
              <a:ext uri="{FF2B5EF4-FFF2-40B4-BE49-F238E27FC236}">
                <a16:creationId xmlns:a16="http://schemas.microsoft.com/office/drawing/2014/main" id="{02ABA145-146C-424F-054F-D5413EF636B9}"/>
              </a:ext>
            </a:extLst>
          </p:cNvPr>
          <p:cNvSpPr>
            <a:spLocks noGrp="1"/>
          </p:cNvSpPr>
          <p:nvPr>
            <p:ph type="subTitle" idx="1"/>
          </p:nvPr>
        </p:nvSpPr>
        <p:spPr>
          <a:xfrm>
            <a:off x="890339" y="4636008"/>
            <a:ext cx="3734014" cy="1572768"/>
          </a:xfrm>
        </p:spPr>
        <p:txBody>
          <a:bodyPr vert="horz" lIns="91440" tIns="45720" rIns="91440" bIns="45720" rtlCol="0">
            <a:normAutofit/>
          </a:bodyPr>
          <a:lstStyle/>
          <a:p>
            <a:pPr indent="-228600" algn="l">
              <a:spcBef>
                <a:spcPts val="0"/>
              </a:spcBef>
              <a:spcAft>
                <a:spcPts val="600"/>
              </a:spcAft>
              <a:buFont typeface="Arial" panose="020B0604020202020204" pitchFamily="34" charset="0"/>
              <a:buChar char="•"/>
            </a:pPr>
            <a:r>
              <a:rPr lang="en-US" sz="1300"/>
              <a:t>Melina Caciani Toniolo</a:t>
            </a:r>
          </a:p>
          <a:p>
            <a:pPr indent="-228600" algn="l">
              <a:spcBef>
                <a:spcPts val="0"/>
              </a:spcBef>
              <a:spcAft>
                <a:spcPts val="600"/>
              </a:spcAft>
              <a:buFont typeface="Arial" panose="020B0604020202020204" pitchFamily="34" charset="0"/>
              <a:buChar char="•"/>
            </a:pPr>
            <a:r>
              <a:rPr lang="en-US" sz="1300"/>
              <a:t>Bruno Zanetti</a:t>
            </a:r>
          </a:p>
          <a:p>
            <a:pPr indent="-228600" algn="l">
              <a:spcBef>
                <a:spcPts val="0"/>
              </a:spcBef>
              <a:spcAft>
                <a:spcPts val="600"/>
              </a:spcAft>
              <a:buFont typeface="Arial" panose="020B0604020202020204" pitchFamily="34" charset="0"/>
              <a:buChar char="•"/>
            </a:pPr>
            <a:r>
              <a:rPr lang="en-US" sz="1300"/>
              <a:t>Franco Niderhaus</a:t>
            </a:r>
          </a:p>
          <a:p>
            <a:pPr indent="-228600" algn="l">
              <a:spcBef>
                <a:spcPts val="0"/>
              </a:spcBef>
              <a:spcAft>
                <a:spcPts val="600"/>
              </a:spcAft>
              <a:buFont typeface="Arial" panose="020B0604020202020204" pitchFamily="34" charset="0"/>
              <a:buChar char="•"/>
            </a:pPr>
            <a:r>
              <a:rPr lang="en-US" sz="1300"/>
              <a:t>Mateo Larsen</a:t>
            </a:r>
          </a:p>
          <a:p>
            <a:pPr indent="-228600" algn="l">
              <a:spcBef>
                <a:spcPts val="0"/>
              </a:spcBef>
              <a:spcAft>
                <a:spcPts val="600"/>
              </a:spcAft>
              <a:buFont typeface="Arial" panose="020B0604020202020204" pitchFamily="34" charset="0"/>
              <a:buChar char="•"/>
            </a:pPr>
            <a:r>
              <a:rPr lang="en-US" sz="1300"/>
              <a:t>Gabriel Ollier</a:t>
            </a:r>
          </a:p>
          <a:p>
            <a:pPr indent="-228600" algn="l">
              <a:spcBef>
                <a:spcPts val="0"/>
              </a:spcBef>
              <a:spcAft>
                <a:spcPts val="600"/>
              </a:spcAft>
              <a:buFont typeface="Arial" panose="020B0604020202020204" pitchFamily="34" charset="0"/>
              <a:buChar char="•"/>
            </a:pPr>
            <a:r>
              <a:rPr lang="en-US" sz="1300"/>
              <a:t>Joaquin Chanquia</a:t>
            </a:r>
          </a:p>
        </p:txBody>
      </p:sp>
      <p:sp>
        <p:nvSpPr>
          <p:cNvPr id="4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arcador de fecha 9">
            <a:extLst>
              <a:ext uri="{FF2B5EF4-FFF2-40B4-BE49-F238E27FC236}">
                <a16:creationId xmlns:a16="http://schemas.microsoft.com/office/drawing/2014/main" id="{1CC6C540-E10E-7C67-1C79-323514088FC6}"/>
              </a:ext>
            </a:extLst>
          </p:cNvPr>
          <p:cNvSpPr>
            <a:spLocks noGrp="1"/>
          </p:cNvSpPr>
          <p:nvPr>
            <p:ph type="dt" sz="half" idx="10"/>
          </p:nvPr>
        </p:nvSpPr>
        <p:spPr>
          <a:xfrm>
            <a:off x="838200" y="6356350"/>
            <a:ext cx="2743200" cy="365125"/>
          </a:xfrm>
        </p:spPr>
        <p:txBody>
          <a:bodyPr vert="horz" lIns="91440" tIns="45720" rIns="91440" bIns="45720" rtlCol="0">
            <a:normAutofit/>
          </a:bodyPr>
          <a:lstStyle/>
          <a:p>
            <a:pPr defTabSz="914400">
              <a:spcAft>
                <a:spcPts val="600"/>
              </a:spcAft>
              <a:defRPr/>
            </a:pPr>
            <a:r>
              <a:rPr lang="en-US">
                <a:latin typeface="Calibri" panose="020F0502020204030204"/>
              </a:rPr>
              <a:t>20/11/2024</a:t>
            </a:r>
          </a:p>
        </p:txBody>
      </p:sp>
      <p:pic>
        <p:nvPicPr>
          <p:cNvPr id="5" name="Imagen 4">
            <a:extLst>
              <a:ext uri="{FF2B5EF4-FFF2-40B4-BE49-F238E27FC236}">
                <a16:creationId xmlns:a16="http://schemas.microsoft.com/office/drawing/2014/main" id="{0C2400F0-ECE8-8F28-B43A-F6CC0E7A47E0}"/>
              </a:ext>
            </a:extLst>
          </p:cNvPr>
          <p:cNvPicPr>
            <a:picLocks noChangeAspect="1"/>
          </p:cNvPicPr>
          <p:nvPr/>
        </p:nvPicPr>
        <p:blipFill>
          <a:blip r:embed="rId2"/>
          <a:srcRect t="20242"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3" name="Marcador de número de diapositiva 22">
            <a:extLst>
              <a:ext uri="{FF2B5EF4-FFF2-40B4-BE49-F238E27FC236}">
                <a16:creationId xmlns:a16="http://schemas.microsoft.com/office/drawing/2014/main" id="{7C40ECE0-4D0A-CE13-BDF8-0ECD0362A2D4}"/>
              </a:ext>
            </a:extLst>
          </p:cNvPr>
          <p:cNvSpPr>
            <a:spLocks noGrp="1"/>
          </p:cNvSpPr>
          <p:nvPr>
            <p:ph type="sldNum" sz="quarter" idx="12"/>
          </p:nvPr>
        </p:nvSpPr>
        <p:spPr>
          <a:xfrm>
            <a:off x="10591800" y="6356350"/>
            <a:ext cx="762000" cy="365125"/>
          </a:xfrm>
        </p:spPr>
        <p:txBody>
          <a:bodyPr vert="horz" lIns="91440" tIns="45720" rIns="91440" bIns="45720" rtlCol="0">
            <a:normAutofit/>
          </a:bodyPr>
          <a:lstStyle/>
          <a:p>
            <a:pPr defTabSz="914400">
              <a:spcAft>
                <a:spcPts val="600"/>
              </a:spcAft>
              <a:defRPr/>
            </a:pPr>
            <a:fld id="{6E91CC32-6A6B-4E2E-BBA1-6864F305DA26}" type="slidenum">
              <a:rPr lang="en-US" smtClean="0">
                <a:solidFill>
                  <a:srgbClr val="FFFFFF"/>
                </a:solidFill>
                <a:latin typeface="Calibri" panose="020F0502020204030204"/>
              </a:rPr>
              <a:pPr defTabSz="914400">
                <a:spcAft>
                  <a:spcPts val="600"/>
                </a:spcAft>
                <a:defRPr/>
              </a:pPr>
              <a:t>1</a:t>
            </a:fld>
            <a:endParaRPr lang="en-US">
              <a:solidFill>
                <a:srgbClr val="FFFFFF"/>
              </a:solidFill>
              <a:latin typeface="Calibri" panose="020F0502020204030204"/>
            </a:endParaRPr>
          </a:p>
        </p:txBody>
      </p:sp>
    </p:spTree>
    <p:extLst>
      <p:ext uri="{BB962C8B-B14F-4D97-AF65-F5344CB8AC3E}">
        <p14:creationId xmlns:p14="http://schemas.microsoft.com/office/powerpoint/2010/main" val="163697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1E86F02-D688-0851-708F-98BD70F21EC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CONTROLADOR PID</a:t>
            </a:r>
          </a:p>
        </p:txBody>
      </p:sp>
      <p:pic>
        <p:nvPicPr>
          <p:cNvPr id="7" name="Marcador de contenido 6" descr="Diagrama&#10;&#10;Descripción generada automáticamente">
            <a:extLst>
              <a:ext uri="{FF2B5EF4-FFF2-40B4-BE49-F238E27FC236}">
                <a16:creationId xmlns:a16="http://schemas.microsoft.com/office/drawing/2014/main" id="{783D011B-09DA-A9E4-66D4-99F56B5967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3486" y="1675227"/>
            <a:ext cx="10525027" cy="43941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12443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5" name="Rectangle 4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Marcador de contenido 7" descr="Un circuito electrónico&#10;&#10;Descripción generada automáticamente con confianza media">
            <a:extLst>
              <a:ext uri="{FF2B5EF4-FFF2-40B4-BE49-F238E27FC236}">
                <a16:creationId xmlns:a16="http://schemas.microsoft.com/office/drawing/2014/main" id="{62C10335-F37A-BCA7-F641-BBE67536696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2385" t="3308" r="6418" b="6564"/>
          <a:stretch/>
        </p:blipFill>
        <p:spPr>
          <a:xfrm>
            <a:off x="60324" y="239098"/>
            <a:ext cx="5986237" cy="4510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n 11" descr="Imagen que contiene electrónica, circuito&#10;&#10;Descripción generada automáticamente">
            <a:extLst>
              <a:ext uri="{FF2B5EF4-FFF2-40B4-BE49-F238E27FC236}">
                <a16:creationId xmlns:a16="http://schemas.microsoft.com/office/drawing/2014/main" id="{4A44BD1F-051E-CF95-07C9-E9732F5B4DF2}"/>
              </a:ext>
            </a:extLst>
          </p:cNvPr>
          <p:cNvPicPr>
            <a:picLocks noChangeAspect="1"/>
          </p:cNvPicPr>
          <p:nvPr/>
        </p:nvPicPr>
        <p:blipFill>
          <a:blip r:embed="rId3">
            <a:extLst>
              <a:ext uri="{28A0092B-C50C-407E-A947-70E740481C1C}">
                <a14:useLocalDpi xmlns:a14="http://schemas.microsoft.com/office/drawing/2010/main" val="0"/>
              </a:ext>
            </a:extLst>
          </a:blip>
          <a:srcRect l="2402" t="2678" r="4375" b="4833"/>
          <a:stretch/>
        </p:blipFill>
        <p:spPr>
          <a:xfrm>
            <a:off x="6106884" y="2216372"/>
            <a:ext cx="5943600" cy="4510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57420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4" name="Rectangle 1047">
            <a:extLst>
              <a:ext uri="{FF2B5EF4-FFF2-40B4-BE49-F238E27FC236}">
                <a16:creationId xmlns:a16="http://schemas.microsoft.com/office/drawing/2014/main" id="{F83B1BEA-1159-4AE5-AD9B-9440E5189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sketch line">
            <a:extLst>
              <a:ext uri="{FF2B5EF4-FFF2-40B4-BE49-F238E27FC236}">
                <a16:creationId xmlns:a16="http://schemas.microsoft.com/office/drawing/2014/main" id="{5D50C310-510F-45B8-81D2-BE905D5C6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570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Marcador de contenido 9" descr="Imagen que contiene tabla, tablero&#10;&#10;Descripción generada automáticamente">
            <a:extLst>
              <a:ext uri="{FF2B5EF4-FFF2-40B4-BE49-F238E27FC236}">
                <a16:creationId xmlns:a16="http://schemas.microsoft.com/office/drawing/2014/main" id="{A0AB156A-1947-DFA2-0F31-79B20CB7532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t="23077" r="-1" b="38266"/>
          <a:stretch/>
        </p:blipFill>
        <p:spPr>
          <a:xfrm>
            <a:off x="234937" y="386839"/>
            <a:ext cx="5859539" cy="40268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a:extLst>
              <a:ext uri="{FF2B5EF4-FFF2-40B4-BE49-F238E27FC236}">
                <a16:creationId xmlns:a16="http://schemas.microsoft.com/office/drawing/2014/main" id="{C20F70C6-CA94-76FE-A4D7-8728E777D9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5" r="13583" b="-1"/>
          <a:stretch/>
        </p:blipFill>
        <p:spPr bwMode="auto">
          <a:xfrm>
            <a:off x="5923986" y="2588177"/>
            <a:ext cx="6033077" cy="41054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74850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B5C9CA1-1979-FDB4-8942-7B7AC9CD1055}"/>
              </a:ext>
            </a:extLst>
          </p:cNvPr>
          <p:cNvSpPr>
            <a:spLocks noGrp="1"/>
          </p:cNvSpPr>
          <p:nvPr>
            <p:ph type="title"/>
          </p:nvPr>
        </p:nvSpPr>
        <p:spPr>
          <a:xfrm>
            <a:off x="640080" y="325369"/>
            <a:ext cx="4368602" cy="1956841"/>
          </a:xfrm>
        </p:spPr>
        <p:txBody>
          <a:bodyPr anchor="b">
            <a:normAutofit/>
          </a:bodyPr>
          <a:lstStyle/>
          <a:p>
            <a:r>
              <a:rPr lang="es-AR" sz="5400" dirty="0"/>
              <a:t>SIMULACIÓN</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82EDD6EF-5924-1C2D-941D-D7B55CED486F}"/>
              </a:ext>
            </a:extLst>
          </p:cNvPr>
          <p:cNvSpPr>
            <a:spLocks noGrp="1"/>
          </p:cNvSpPr>
          <p:nvPr>
            <p:ph idx="1"/>
          </p:nvPr>
        </p:nvSpPr>
        <p:spPr>
          <a:xfrm>
            <a:off x="640080" y="2872899"/>
            <a:ext cx="4243589" cy="3320668"/>
          </a:xfrm>
        </p:spPr>
        <p:txBody>
          <a:bodyPr>
            <a:normAutofit/>
          </a:bodyPr>
          <a:lstStyle/>
          <a:p>
            <a:r>
              <a:rPr lang="en-US" sz="2200" dirty="0"/>
              <a:t>FRITZING</a:t>
            </a:r>
          </a:p>
          <a:p>
            <a:r>
              <a:rPr lang="en-US" sz="2200" dirty="0"/>
              <a:t>PROTEUS</a:t>
            </a:r>
          </a:p>
        </p:txBody>
      </p:sp>
      <p:pic>
        <p:nvPicPr>
          <p:cNvPr id="7" name="Marcador de contenido 6" descr="Diagrama&#10;&#10;Descripción generada automáticamente">
            <a:extLst>
              <a:ext uri="{FF2B5EF4-FFF2-40B4-BE49-F238E27FC236}">
                <a16:creationId xmlns:a16="http://schemas.microsoft.com/office/drawing/2014/main" id="{6BC0DAE9-9E2D-7CDA-B312-4BD8EE44EFB0}"/>
              </a:ext>
            </a:extLst>
          </p:cNvPr>
          <p:cNvPicPr>
            <a:picLocks noChangeAspect="1"/>
          </p:cNvPicPr>
          <p:nvPr/>
        </p:nvPicPr>
        <p:blipFill>
          <a:blip r:embed="rId2">
            <a:extLst>
              <a:ext uri="{28A0092B-C50C-407E-A947-70E740481C1C}">
                <a14:useLocalDpi xmlns:a14="http://schemas.microsoft.com/office/drawing/2010/main" val="0"/>
              </a:ext>
            </a:extLst>
          </a:blip>
          <a:srcRect t="2771" r="1" b="2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Marcador de número de diapositiva 4">
            <a:extLst>
              <a:ext uri="{FF2B5EF4-FFF2-40B4-BE49-F238E27FC236}">
                <a16:creationId xmlns:a16="http://schemas.microsoft.com/office/drawing/2014/main" id="{945C8622-9A5C-E67D-4CBC-93F1561170D2}"/>
              </a:ext>
            </a:extLst>
          </p:cNvPr>
          <p:cNvSpPr>
            <a:spLocks noGrp="1"/>
          </p:cNvSpPr>
          <p:nvPr>
            <p:ph type="sldNum" sz="quarter" idx="12"/>
          </p:nvPr>
        </p:nvSpPr>
        <p:spPr>
          <a:xfrm>
            <a:off x="10439400" y="6356350"/>
            <a:ext cx="914400" cy="365125"/>
          </a:xfrm>
        </p:spPr>
        <p:txBody>
          <a:bodyPr>
            <a:normAutofit/>
          </a:bodyPr>
          <a:lstStyle/>
          <a:p>
            <a:pPr>
              <a:spcAft>
                <a:spcPts val="600"/>
              </a:spcAft>
            </a:pPr>
            <a:fld id="{6E91CC32-6A6B-4E2E-BBA1-6864F305DA26}" type="slidenum">
              <a:rPr lang="en-US">
                <a:solidFill>
                  <a:srgbClr val="FFFFFF"/>
                </a:solidFill>
              </a:rPr>
              <a:pPr>
                <a:spcAft>
                  <a:spcPts val="600"/>
                </a:spcAft>
              </a:pPr>
              <a:t>13</a:t>
            </a:fld>
            <a:endParaRPr lang="en-US">
              <a:solidFill>
                <a:srgbClr val="FFFFFF"/>
              </a:solidFill>
            </a:endParaRPr>
          </a:p>
        </p:txBody>
      </p:sp>
    </p:spTree>
    <p:extLst>
      <p:ext uri="{BB962C8B-B14F-4D97-AF65-F5344CB8AC3E}">
        <p14:creationId xmlns:p14="http://schemas.microsoft.com/office/powerpoint/2010/main" val="2381094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Gráfico, Esquemático, Gráfico de cajas y bigotes&#10;&#10;Descripción generada automáticamente">
            <a:extLst>
              <a:ext uri="{FF2B5EF4-FFF2-40B4-BE49-F238E27FC236}">
                <a16:creationId xmlns:a16="http://schemas.microsoft.com/office/drawing/2014/main" id="{AE1B4C58-D84C-996D-6D3D-E32FB8B20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637" y="342632"/>
            <a:ext cx="8824725" cy="6172735"/>
          </a:xfrm>
          <a:prstGeom prst="rect">
            <a:avLst/>
          </a:prstGeom>
        </p:spPr>
      </p:pic>
    </p:spTree>
    <p:extLst>
      <p:ext uri="{BB962C8B-B14F-4D97-AF65-F5344CB8AC3E}">
        <p14:creationId xmlns:p14="http://schemas.microsoft.com/office/powerpoint/2010/main" val="3481289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ABDCF9E-1D68-FAE4-0A2F-77BFD7E7E13A}"/>
              </a:ext>
            </a:extLst>
          </p:cNvPr>
          <p:cNvSpPr>
            <a:spLocks noGrp="1"/>
          </p:cNvSpPr>
          <p:nvPr>
            <p:ph type="title"/>
          </p:nvPr>
        </p:nvSpPr>
        <p:spPr>
          <a:xfrm>
            <a:off x="838200" y="518897"/>
            <a:ext cx="10515600" cy="1171791"/>
          </a:xfrm>
        </p:spPr>
        <p:txBody>
          <a:bodyPr>
            <a:normAutofit fontScale="90000"/>
          </a:bodyPr>
          <a:lstStyle/>
          <a:p>
            <a:pPr algn="ctr"/>
            <a:r>
              <a:rPr lang="es-AR"/>
              <a:t>CÓDIGO</a:t>
            </a:r>
            <a:br>
              <a:rPr lang="es-AR" sz="2200"/>
            </a:br>
            <a:br>
              <a:rPr lang="es-AR" sz="2200"/>
            </a:br>
            <a:r>
              <a:rPr lang="es-AR" sz="2700"/>
              <a:t>Utilizamos FreeRTOS para el manejo de las siguientes tareas</a:t>
            </a:r>
            <a:br>
              <a:rPr lang="es-AR" sz="2200"/>
            </a:br>
            <a:endParaRPr lang="es-AR" sz="2200" dirty="0"/>
          </a:p>
        </p:txBody>
      </p:sp>
      <p:sp>
        <p:nvSpPr>
          <p:cNvPr id="20"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Marcador de contenido 2">
            <a:extLst>
              <a:ext uri="{FF2B5EF4-FFF2-40B4-BE49-F238E27FC236}">
                <a16:creationId xmlns:a16="http://schemas.microsoft.com/office/drawing/2014/main" id="{E94FFEC4-968F-5B32-C961-98203E5DFED6}"/>
              </a:ext>
            </a:extLst>
          </p:cNvPr>
          <p:cNvGraphicFramePr>
            <a:graphicFrameLocks noGrp="1"/>
          </p:cNvGraphicFramePr>
          <p:nvPr>
            <p:ph idx="1"/>
            <p:extLst>
              <p:ext uri="{D42A27DB-BD31-4B8C-83A1-F6EECF244321}">
                <p14:modId xmlns:p14="http://schemas.microsoft.com/office/powerpoint/2010/main" val="78860171"/>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0771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FDE81CD-16AB-3E4F-A0A5-3C3A37CF6AFD}"/>
              </a:ext>
            </a:extLst>
          </p:cNvPr>
          <p:cNvSpPr>
            <a:spLocks noGrp="1"/>
          </p:cNvSpPr>
          <p:nvPr>
            <p:ph type="title"/>
          </p:nvPr>
        </p:nvSpPr>
        <p:spPr>
          <a:xfrm>
            <a:off x="2559996" y="2108119"/>
            <a:ext cx="7072007" cy="2641762"/>
          </a:xfrm>
        </p:spPr>
        <p:txBody>
          <a:bodyPr anchor="ctr">
            <a:normAutofit fontScale="90000"/>
          </a:bodyPr>
          <a:lstStyle/>
          <a:p>
            <a:r>
              <a:rPr lang="es-ES" sz="16600" dirty="0">
                <a:solidFill>
                  <a:srgbClr val="FFFFFF"/>
                </a:solidFill>
              </a:rPr>
              <a:t>¡Gracias!</a:t>
            </a:r>
          </a:p>
        </p:txBody>
      </p:sp>
    </p:spTree>
    <p:extLst>
      <p:ext uri="{BB962C8B-B14F-4D97-AF65-F5344CB8AC3E}">
        <p14:creationId xmlns:p14="http://schemas.microsoft.com/office/powerpoint/2010/main" val="4005613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3">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141B3E-CF00-CD95-98E1-7D757E263134}"/>
              </a:ext>
            </a:extLst>
          </p:cNvPr>
          <p:cNvSpPr>
            <a:spLocks noGrp="1"/>
          </p:cNvSpPr>
          <p:nvPr>
            <p:ph type="title"/>
          </p:nvPr>
        </p:nvSpPr>
        <p:spPr>
          <a:xfrm>
            <a:off x="6803409" y="762001"/>
            <a:ext cx="4156512" cy="1708244"/>
          </a:xfrm>
        </p:spPr>
        <p:txBody>
          <a:bodyPr anchor="ctr">
            <a:normAutofit/>
          </a:bodyPr>
          <a:lstStyle/>
          <a:p>
            <a:r>
              <a:rPr lang="es-AR" sz="4000"/>
              <a:t>Objetivo</a:t>
            </a:r>
          </a:p>
        </p:txBody>
      </p:sp>
      <p:pic>
        <p:nvPicPr>
          <p:cNvPr id="10" name="Imagen 9">
            <a:extLst>
              <a:ext uri="{FF2B5EF4-FFF2-40B4-BE49-F238E27FC236}">
                <a16:creationId xmlns:a16="http://schemas.microsoft.com/office/drawing/2014/main" id="{5AD3C935-F955-BA75-1297-84FB386B83A8}"/>
              </a:ext>
            </a:extLst>
          </p:cNvPr>
          <p:cNvPicPr>
            <a:picLocks noChangeAspect="1"/>
          </p:cNvPicPr>
          <p:nvPr/>
        </p:nvPicPr>
        <p:blipFill>
          <a:blip r:embed="rId2">
            <a:extLst>
              <a:ext uri="{28A0092B-C50C-407E-A947-70E740481C1C}">
                <a14:useLocalDpi xmlns:a14="http://schemas.microsoft.com/office/drawing/2010/main" val="0"/>
              </a:ext>
            </a:extLst>
          </a:blip>
          <a:srcRect l="12419" r="12027" b="2"/>
          <a:stretch/>
        </p:blipFill>
        <p:spPr>
          <a:xfrm>
            <a:off x="-1" y="-2"/>
            <a:ext cx="6096001" cy="6858002"/>
          </a:xfrm>
          <a:prstGeom prst="rect">
            <a:avLst/>
          </a:prstGeom>
        </p:spPr>
      </p:pic>
      <p:sp>
        <p:nvSpPr>
          <p:cNvPr id="3" name="Marcador de contenido 2">
            <a:extLst>
              <a:ext uri="{FF2B5EF4-FFF2-40B4-BE49-F238E27FC236}">
                <a16:creationId xmlns:a16="http://schemas.microsoft.com/office/drawing/2014/main" id="{BE8DFEF4-8C26-8D99-A453-A42E2E477D03}"/>
              </a:ext>
            </a:extLst>
          </p:cNvPr>
          <p:cNvSpPr>
            <a:spLocks noGrp="1"/>
          </p:cNvSpPr>
          <p:nvPr>
            <p:ph idx="1"/>
          </p:nvPr>
        </p:nvSpPr>
        <p:spPr>
          <a:xfrm>
            <a:off x="6803409" y="2165445"/>
            <a:ext cx="4156512" cy="3769835"/>
          </a:xfrm>
        </p:spPr>
        <p:txBody>
          <a:bodyPr vert="horz" lIns="91440" tIns="45720" rIns="91440" bIns="45720" rtlCol="0" anchor="ctr">
            <a:normAutofit/>
          </a:bodyPr>
          <a:lstStyle/>
          <a:p>
            <a:pPr marL="0" indent="0">
              <a:buNone/>
            </a:pPr>
            <a:r>
              <a:rPr lang="es-ES" sz="2000" dirty="0"/>
              <a:t>Desarrollar un sistema de balanceo de un vehículo de dos ruedas sobre una plataforma ESP32, logrando mantener el equilibrio de forma autónoma. Implementar un sistema de control robusto que permita corregir las desviaciones del vehículo y mantenerlo en posición vertical, a partir de un algoritmo de PID. </a:t>
            </a:r>
            <a:endParaRPr lang="es-AR" sz="2000" dirty="0"/>
          </a:p>
        </p:txBody>
      </p:sp>
    </p:spTree>
    <p:extLst>
      <p:ext uri="{BB962C8B-B14F-4D97-AF65-F5344CB8AC3E}">
        <p14:creationId xmlns:p14="http://schemas.microsoft.com/office/powerpoint/2010/main" val="2991880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FC12A07E-708C-A36D-348C-32CDE0551EAD}"/>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s-AR" sz="7200" kern="1200" dirty="0">
                <a:latin typeface="+mj-lt"/>
                <a:ea typeface="+mj-ea"/>
                <a:cs typeface="+mj-cs"/>
              </a:rPr>
              <a:t>Materiales</a:t>
            </a:r>
            <a:endParaRPr lang="es-ES" dirty="0"/>
          </a:p>
        </p:txBody>
      </p:sp>
      <p:sp>
        <p:nvSpPr>
          <p:cNvPr id="17" name="Rectangle 16">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3402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7245A87-8D82-FEF9-8C84-B0EBB5102B33}"/>
              </a:ext>
            </a:extLst>
          </p:cNvPr>
          <p:cNvSpPr>
            <a:spLocks noGrp="1"/>
          </p:cNvSpPr>
          <p:nvPr>
            <p:ph type="body" idx="1"/>
          </p:nvPr>
        </p:nvSpPr>
        <p:spPr>
          <a:xfrm>
            <a:off x="836611" y="661308"/>
            <a:ext cx="5157787" cy="823912"/>
          </a:xfrm>
        </p:spPr>
        <p:txBody>
          <a:bodyPr>
            <a:normAutofit fontScale="92500"/>
          </a:bodyPr>
          <a:lstStyle/>
          <a:p>
            <a:pPr algn="ctr"/>
            <a:r>
              <a:rPr lang="es-AR" sz="4000" dirty="0"/>
              <a:t>PLACA ESP32</a:t>
            </a:r>
          </a:p>
        </p:txBody>
      </p:sp>
      <p:sp>
        <p:nvSpPr>
          <p:cNvPr id="5" name="Marcador de texto 4">
            <a:extLst>
              <a:ext uri="{FF2B5EF4-FFF2-40B4-BE49-F238E27FC236}">
                <a16:creationId xmlns:a16="http://schemas.microsoft.com/office/drawing/2014/main" id="{484562B4-4E52-AC6C-D74F-1D6571011204}"/>
              </a:ext>
            </a:extLst>
          </p:cNvPr>
          <p:cNvSpPr>
            <a:spLocks noGrp="1"/>
          </p:cNvSpPr>
          <p:nvPr>
            <p:ph type="body" sz="quarter" idx="3"/>
          </p:nvPr>
        </p:nvSpPr>
        <p:spPr>
          <a:xfrm>
            <a:off x="6172201" y="755878"/>
            <a:ext cx="5183188" cy="823912"/>
          </a:xfrm>
        </p:spPr>
        <p:txBody>
          <a:bodyPr>
            <a:normAutofit fontScale="92500"/>
          </a:bodyPr>
          <a:lstStyle/>
          <a:p>
            <a:pPr algn="ctr"/>
            <a:r>
              <a:rPr lang="es-AR" sz="2800" dirty="0"/>
              <a:t>ACELERÓMETRO, GIROSCOPIO Y MAGNETÓMETRO MPU9250</a:t>
            </a:r>
          </a:p>
        </p:txBody>
      </p:sp>
      <p:pic>
        <p:nvPicPr>
          <p:cNvPr id="9" name="Marcador de contenido 8" descr="Imagen que contiene electrónica, circuito&#10;&#10;Descripción generada automáticamente">
            <a:extLst>
              <a:ext uri="{FF2B5EF4-FFF2-40B4-BE49-F238E27FC236}">
                <a16:creationId xmlns:a16="http://schemas.microsoft.com/office/drawing/2014/main" id="{1C7FD61C-2B26-9DA7-897F-5F12CEF07B1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57966" y="1881414"/>
            <a:ext cx="4515078" cy="45150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Marcador de contenido 12">
            <a:extLst>
              <a:ext uri="{FF2B5EF4-FFF2-40B4-BE49-F238E27FC236}">
                <a16:creationId xmlns:a16="http://schemas.microsoft.com/office/drawing/2014/main" id="{75619C26-29E9-3EF1-E218-37450788530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6660242" y="1971674"/>
            <a:ext cx="4562929" cy="456292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Tree>
    <p:extLst>
      <p:ext uri="{BB962C8B-B14F-4D97-AF65-F5344CB8AC3E}">
        <p14:creationId xmlns:p14="http://schemas.microsoft.com/office/powerpoint/2010/main" val="2033524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Slide Background">
            <a:extLst>
              <a:ext uri="{FF2B5EF4-FFF2-40B4-BE49-F238E27FC236}">
                <a16:creationId xmlns:a16="http://schemas.microsoft.com/office/drawing/2014/main" id="{699EBD07-7968-467C-82EE-7283E4651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Marcador de contenido 8" descr="Imagen que contiene interior, tabla, pequeño, cocina&#10;&#10;Descripción generada automáticamente">
            <a:extLst>
              <a:ext uri="{FF2B5EF4-FFF2-40B4-BE49-F238E27FC236}">
                <a16:creationId xmlns:a16="http://schemas.microsoft.com/office/drawing/2014/main" id="{0AE14E06-B1A6-B753-6FF6-69F4A0E389C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t="22044" b="14675"/>
          <a:stretch/>
        </p:blipFill>
        <p:spPr>
          <a:xfrm>
            <a:off x="20" y="10"/>
            <a:ext cx="6095979" cy="5143487"/>
          </a:xfrm>
          <a:prstGeom prst="rect">
            <a:avLst/>
          </a:prstGeom>
        </p:spPr>
      </p:pic>
      <p:pic>
        <p:nvPicPr>
          <p:cNvPr id="8" name="Marcador de contenido 7" descr="Un circuito electrónico&#10;&#10;Descripción generada automáticamente con confianza media">
            <a:extLst>
              <a:ext uri="{FF2B5EF4-FFF2-40B4-BE49-F238E27FC236}">
                <a16:creationId xmlns:a16="http://schemas.microsoft.com/office/drawing/2014/main" id="{209DF21D-F209-55CA-D29B-D7588A821121}"/>
              </a:ext>
            </a:extLst>
          </p:cNvPr>
          <p:cNvPicPr>
            <a:picLocks noChangeAspect="1"/>
          </p:cNvPicPr>
          <p:nvPr/>
        </p:nvPicPr>
        <p:blipFill>
          <a:blip r:embed="rId3">
            <a:extLst>
              <a:ext uri="{28A0092B-C50C-407E-A947-70E740481C1C}">
                <a14:useLocalDpi xmlns:a14="http://schemas.microsoft.com/office/drawing/2010/main" val="0"/>
              </a:ext>
            </a:extLst>
          </a:blip>
          <a:srcRect t="1659" b="13966"/>
          <a:stretch/>
        </p:blipFill>
        <p:spPr>
          <a:xfrm>
            <a:off x="6096000" y="10"/>
            <a:ext cx="6095999" cy="5143487"/>
          </a:xfrm>
          <a:prstGeom prst="rect">
            <a:avLst/>
          </a:prstGeom>
        </p:spPr>
      </p:pic>
      <p:sp useBgFill="1">
        <p:nvSpPr>
          <p:cNvPr id="32" name="Rectangle 31">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143498"/>
            <a:ext cx="12192000" cy="1714502"/>
          </a:xfrm>
          <a:prstGeom prst="rect">
            <a:avLst/>
          </a:prstGeom>
          <a:ln>
            <a:noFill/>
          </a:ln>
          <a:effectLst>
            <a:outerShdw blurRad="596900" dist="330200" dir="1080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91F187-453B-8101-95CF-65F7BE9615E9}"/>
              </a:ext>
            </a:extLst>
          </p:cNvPr>
          <p:cNvSpPr>
            <a:spLocks noGrp="1"/>
          </p:cNvSpPr>
          <p:nvPr>
            <p:ph type="title"/>
          </p:nvPr>
        </p:nvSpPr>
        <p:spPr>
          <a:xfrm>
            <a:off x="589555" y="5405955"/>
            <a:ext cx="7015500" cy="1171499"/>
          </a:xfrm>
        </p:spPr>
        <p:txBody>
          <a:bodyPr vert="horz" lIns="91440" tIns="45720" rIns="91440" bIns="45720" rtlCol="0" anchor="ctr">
            <a:normAutofit/>
          </a:bodyPr>
          <a:lstStyle/>
          <a:p>
            <a:r>
              <a:rPr lang="en-US" sz="4000" kern="1200">
                <a:solidFill>
                  <a:schemeClr val="tx1"/>
                </a:solidFill>
                <a:latin typeface="+mj-lt"/>
                <a:ea typeface="+mj-ea"/>
                <a:cs typeface="+mj-cs"/>
              </a:rPr>
              <a:t>MOTORES</a:t>
            </a:r>
          </a:p>
        </p:txBody>
      </p:sp>
      <p:sp>
        <p:nvSpPr>
          <p:cNvPr id="13" name="Content Placeholder 12">
            <a:extLst>
              <a:ext uri="{FF2B5EF4-FFF2-40B4-BE49-F238E27FC236}">
                <a16:creationId xmlns:a16="http://schemas.microsoft.com/office/drawing/2014/main" id="{CB1D2129-3BD0-3BA9-F573-BA4A99FC4C29}"/>
              </a:ext>
            </a:extLst>
          </p:cNvPr>
          <p:cNvSpPr>
            <a:spLocks noGrp="1"/>
          </p:cNvSpPr>
          <p:nvPr>
            <p:ph sz="half" idx="2"/>
          </p:nvPr>
        </p:nvSpPr>
        <p:spPr>
          <a:xfrm>
            <a:off x="7605056" y="5405954"/>
            <a:ext cx="3997389" cy="1171500"/>
          </a:xfrm>
        </p:spPr>
        <p:txBody>
          <a:bodyPr vert="horz" lIns="91440" tIns="45720" rIns="91440" bIns="45720" rtlCol="0" anchor="ctr">
            <a:normAutofit/>
          </a:bodyPr>
          <a:lstStyle/>
          <a:p>
            <a:pPr marL="0" indent="0" algn="r">
              <a:buNone/>
            </a:pPr>
            <a:r>
              <a:rPr lang="en-US" sz="2400" kern="1200" dirty="0">
                <a:solidFill>
                  <a:schemeClr val="tx1"/>
                </a:solidFill>
                <a:latin typeface="+mn-lt"/>
                <a:ea typeface="+mn-ea"/>
                <a:cs typeface="+mn-cs"/>
              </a:rPr>
              <a:t>CONTROLADOR TB6612FNG</a:t>
            </a:r>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1843644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A86DDD7-F361-486C-1F05-E8324C1B2F8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CONEXIONES</a:t>
            </a:r>
          </a:p>
        </p:txBody>
      </p:sp>
      <p:sp>
        <p:nvSpPr>
          <p:cNvPr id="14" name="!!accent">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Marcador de contenido 6" descr="Diagrama&#10;&#10;Descripción generada automáticamente">
            <a:extLst>
              <a:ext uri="{FF2B5EF4-FFF2-40B4-BE49-F238E27FC236}">
                <a16:creationId xmlns:a16="http://schemas.microsoft.com/office/drawing/2014/main" id="{EC5A721C-3C64-51EB-8DF7-3095D221D33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5722" r="-1" b="2974"/>
          <a:stretch/>
        </p:blipFill>
        <p:spPr>
          <a:xfrm>
            <a:off x="4868487" y="10"/>
            <a:ext cx="7323513" cy="6857990"/>
          </a:xfrm>
          <a:prstGeom prst="rect">
            <a:avLst/>
          </a:prstGeom>
        </p:spPr>
      </p:pic>
    </p:spTree>
    <p:extLst>
      <p:ext uri="{BB962C8B-B14F-4D97-AF65-F5344CB8AC3E}">
        <p14:creationId xmlns:p14="http://schemas.microsoft.com/office/powerpoint/2010/main" val="2349321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153CB9-541C-8328-9B95-5CC36C8776E4}"/>
              </a:ext>
            </a:extLst>
          </p:cNvPr>
          <p:cNvSpPr>
            <a:spLocks noGrp="1"/>
          </p:cNvSpPr>
          <p:nvPr>
            <p:ph type="title"/>
          </p:nvPr>
        </p:nvSpPr>
        <p:spPr>
          <a:xfrm>
            <a:off x="838200" y="133083"/>
            <a:ext cx="10515600" cy="1325563"/>
          </a:xfrm>
        </p:spPr>
        <p:txBody>
          <a:bodyPr/>
          <a:lstStyle/>
          <a:p>
            <a:pPr algn="ctr"/>
            <a:r>
              <a:rPr lang="es-AR" dirty="0"/>
              <a:t>ARMADO DEL ROBOT</a:t>
            </a:r>
          </a:p>
        </p:txBody>
      </p:sp>
      <p:pic>
        <p:nvPicPr>
          <p:cNvPr id="8" name="Marcador de contenido 7" descr="Una persona sentado en un escritorio&#10;&#10;Descripción generada automáticamente con confianza baja">
            <a:extLst>
              <a:ext uri="{FF2B5EF4-FFF2-40B4-BE49-F238E27FC236}">
                <a16:creationId xmlns:a16="http://schemas.microsoft.com/office/drawing/2014/main" id="{2D38AE64-0B34-05DB-F11E-7B8C4C837A2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16216" t="19312" r="17880" b="39619"/>
          <a:stretch/>
        </p:blipFill>
        <p:spPr>
          <a:xfrm>
            <a:off x="468640" y="1378122"/>
            <a:ext cx="5982402" cy="4970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Marcador de contenido 13" descr="Imagen que contiene persona, hombre, tabla, sostener&#10;&#10;Descripción generada automáticamente">
            <a:extLst>
              <a:ext uri="{FF2B5EF4-FFF2-40B4-BE49-F238E27FC236}">
                <a16:creationId xmlns:a16="http://schemas.microsoft.com/office/drawing/2014/main" id="{CBD83B59-079A-629C-CF7E-7EAB61C9F5C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t="10580" b="27778"/>
          <a:stretch/>
        </p:blipFill>
        <p:spPr>
          <a:xfrm>
            <a:off x="6995626" y="1255833"/>
            <a:ext cx="4727734" cy="51809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7619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0" name="Rectangle 49">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75CC8DF-A69B-3D1A-7BFA-8C80036784A1}"/>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AVANCES</a:t>
            </a:r>
          </a:p>
        </p:txBody>
      </p:sp>
      <p:pic>
        <p:nvPicPr>
          <p:cNvPr id="11" name="ETIDESCONTROLADO">
            <a:hlinkClick r:id="" action="ppaction://media"/>
            <a:extLst>
              <a:ext uri="{FF2B5EF4-FFF2-40B4-BE49-F238E27FC236}">
                <a16:creationId xmlns:a16="http://schemas.microsoft.com/office/drawing/2014/main" id="{ACED0673-EF81-3716-0962-A20D0F36BAB8}"/>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rcRect t="21615" b="27339"/>
          <a:stretch/>
        </p:blipFill>
        <p:spPr>
          <a:xfrm>
            <a:off x="943810" y="1829308"/>
            <a:ext cx="5152190" cy="4675532"/>
          </a:xfrm>
          <a:prstGeom prst="rect">
            <a:avLst/>
          </a:prstGeom>
        </p:spPr>
      </p:pic>
      <p:pic>
        <p:nvPicPr>
          <p:cNvPr id="8" name="ETICHILL">
            <a:hlinkClick r:id="" action="ppaction://media"/>
            <a:extLst>
              <a:ext uri="{FF2B5EF4-FFF2-40B4-BE49-F238E27FC236}">
                <a16:creationId xmlns:a16="http://schemas.microsoft.com/office/drawing/2014/main" id="{446B35C8-0C75-1D44-3E3F-B71C8A85C184}"/>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rcRect t="15377" b="19864"/>
          <a:stretch/>
        </p:blipFill>
        <p:spPr>
          <a:xfrm>
            <a:off x="7310364" y="1715235"/>
            <a:ext cx="4160275" cy="4789605"/>
          </a:xfrm>
          <a:prstGeom prst="rect">
            <a:avLst/>
          </a:prstGeom>
        </p:spPr>
      </p:pic>
    </p:spTree>
    <p:extLst>
      <p:ext uri="{BB962C8B-B14F-4D97-AF65-F5344CB8AC3E}">
        <p14:creationId xmlns:p14="http://schemas.microsoft.com/office/powerpoint/2010/main" val="6763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9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7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par>
                    <p:cTn id="17" fill="hold">
                      <p:stCondLst>
                        <p:cond delay="indefinite"/>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video fullScrn="1">
              <p:cMediaNode vol="80000" mute="1">
                <p:cTn id="21" fill="hold" display="0">
                  <p:stCondLst>
                    <p:cond delay="indefinite"/>
                  </p:stCondLst>
                </p:cTn>
                <p:tgtEl>
                  <p:spTgt spid="11"/>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BETI">
            <a:hlinkClick r:id="" action="ppaction://media"/>
            <a:extLst>
              <a:ext uri="{FF2B5EF4-FFF2-40B4-BE49-F238E27FC236}">
                <a16:creationId xmlns:a16="http://schemas.microsoft.com/office/drawing/2014/main" id="{08D08F59-7468-D538-2269-0B122F1A389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12315" y="306474"/>
            <a:ext cx="11102314" cy="6245051"/>
          </a:xfrm>
          <a:prstGeom prst="rect">
            <a:avLst/>
          </a:prstGeom>
        </p:spPr>
      </p:pic>
    </p:spTree>
    <p:extLst>
      <p:ext uri="{BB962C8B-B14F-4D97-AF65-F5344CB8AC3E}">
        <p14:creationId xmlns:p14="http://schemas.microsoft.com/office/powerpoint/2010/main" val="40561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48510734CB90A4C8AD032D319FA3ED9" ma:contentTypeVersion="13" ma:contentTypeDescription="Crear nuevo documento." ma:contentTypeScope="" ma:versionID="1428eab0ff128f19c2a6213555865913">
  <xsd:schema xmlns:xsd="http://www.w3.org/2001/XMLSchema" xmlns:xs="http://www.w3.org/2001/XMLSchema" xmlns:p="http://schemas.microsoft.com/office/2006/metadata/properties" xmlns:ns3="cb8dbed3-c816-4bb4-a2f4-3cac07b75c4d" targetNamespace="http://schemas.microsoft.com/office/2006/metadata/properties" ma:root="true" ma:fieldsID="482109ac9099a14baa3ed8cd00060325" ns3:_="">
    <xsd:import namespace="cb8dbed3-c816-4bb4-a2f4-3cac07b75c4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ObjectDetectorVersions" minOccurs="0"/>
                <xsd:element ref="ns3:MediaServiceSearchProperties" minOccurs="0"/>
                <xsd:element ref="ns3:MediaServiceDateTaken"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8dbed3-c816-4bb4-a2f4-3cac07b75c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b8dbed3-c816-4bb4-a2f4-3cac07b75c4d" xsi:nil="true"/>
  </documentManagement>
</p:properties>
</file>

<file path=customXml/itemProps1.xml><?xml version="1.0" encoding="utf-8"?>
<ds:datastoreItem xmlns:ds="http://schemas.openxmlformats.org/officeDocument/2006/customXml" ds:itemID="{4CD869A7-BA36-4BED-9AC1-D70D78C551C8}">
  <ds:schemaRefs>
    <ds:schemaRef ds:uri="cb8dbed3-c816-4bb4-a2f4-3cac07b75c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9FDA8AD-1CCA-416E-8F33-C69F7106109E}">
  <ds:schemaRefs>
    <ds:schemaRef ds:uri="http://schemas.microsoft.com/sharepoint/v3/contenttype/forms"/>
  </ds:schemaRefs>
</ds:datastoreItem>
</file>

<file path=customXml/itemProps3.xml><?xml version="1.0" encoding="utf-8"?>
<ds:datastoreItem xmlns:ds="http://schemas.openxmlformats.org/officeDocument/2006/customXml" ds:itemID="{33C4A3C2-FB77-4518-AA36-A80A82FD4BE6}">
  <ds:schemaRefs>
    <ds:schemaRef ds:uri="cb8dbed3-c816-4bb4-a2f4-3cac07b75c4d"/>
    <ds:schemaRef ds:uri="http://schemas.microsoft.com/office/2006/metadata/properties"/>
    <ds:schemaRef ds:uri="http://www.w3.org/XML/1998/namespace"/>
    <ds:schemaRef ds:uri="http://purl.org/dc/dcmitype/"/>
    <ds:schemaRef ds:uri="http://schemas.microsoft.com/office/2006/documentManagement/types"/>
    <ds:schemaRef ds:uri="http://purl.org/dc/elements/1.1/"/>
    <ds:schemaRef ds:uri="http://purl.org/dc/term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1635</TotalTime>
  <Words>128</Words>
  <Application>Microsoft Office PowerPoint</Application>
  <PresentationFormat>Panorámica</PresentationFormat>
  <Paragraphs>30</Paragraphs>
  <Slides>16</Slides>
  <Notes>1</Notes>
  <HiddenSlides>0</HiddenSlides>
  <MMClips>3</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Aptos</vt:lpstr>
      <vt:lpstr>Aptos Display</vt:lpstr>
      <vt:lpstr>Arial</vt:lpstr>
      <vt:lpstr>Calibri</vt:lpstr>
      <vt:lpstr>Office Theme</vt:lpstr>
      <vt:lpstr>Robot Balanceador de 2 Ruedas  Sistemas de Tiempo Real</vt:lpstr>
      <vt:lpstr>Objetivo</vt:lpstr>
      <vt:lpstr>Materiales</vt:lpstr>
      <vt:lpstr>Presentación de PowerPoint</vt:lpstr>
      <vt:lpstr>MOTORES</vt:lpstr>
      <vt:lpstr>CONEXIONES</vt:lpstr>
      <vt:lpstr>ARMADO DEL ROBOT</vt:lpstr>
      <vt:lpstr>AVANCES</vt:lpstr>
      <vt:lpstr>Presentación de PowerPoint</vt:lpstr>
      <vt:lpstr>CONTROLADOR PID</vt:lpstr>
      <vt:lpstr>Presentación de PowerPoint</vt:lpstr>
      <vt:lpstr>Presentación de PowerPoint</vt:lpstr>
      <vt:lpstr>SIMULACIÓN</vt:lpstr>
      <vt:lpstr>Presentación de PowerPoint</vt:lpstr>
      <vt:lpstr>CÓDIGO  Utilizamos FreeRTOS para el manejo de las siguientes tareas </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Joaquin Chanquia</dc:creator>
  <cp:lastModifiedBy>Joaquin Chanquia</cp:lastModifiedBy>
  <cp:revision>7</cp:revision>
  <dcterms:created xsi:type="dcterms:W3CDTF">2024-09-23T18:00:10Z</dcterms:created>
  <dcterms:modified xsi:type="dcterms:W3CDTF">2024-11-20T14:10:17Z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0x010100248510734CB90A4C8AD032D319FA3ED9</vt:lpwstr>
  </property>
</Properties>
</file>